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9144000" cy="6858000" type="screen4x3"/>
  <p:notesSz cx="6858000" cy="9144000"/>
  <p:custDataLst>
    <p:tags r:id="rId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376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4CE3-0875-4B69-89C0-6F72D8139561}" type="datetimeFigureOut">
              <a:rPr lang="en-GB" smtClean="0"/>
              <a:t>26/05/17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B20D-508E-4C6D-A9E4-257D5607B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4881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4CE3-0875-4B69-89C0-6F72D8139561}" type="datetimeFigureOut">
              <a:rPr lang="en-GB" smtClean="0"/>
              <a:t>26/05/17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B20D-508E-4C6D-A9E4-257D5607B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76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4CE3-0875-4B69-89C0-6F72D8139561}" type="datetimeFigureOut">
              <a:rPr lang="en-GB" smtClean="0"/>
              <a:t>26/05/17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B20D-508E-4C6D-A9E4-257D5607B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1545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4CE3-0875-4B69-89C0-6F72D8139561}" type="datetimeFigureOut">
              <a:rPr lang="en-GB" smtClean="0"/>
              <a:t>26/05/17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B20D-508E-4C6D-A9E4-257D5607B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392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4CE3-0875-4B69-89C0-6F72D8139561}" type="datetimeFigureOut">
              <a:rPr lang="en-GB" smtClean="0"/>
              <a:t>26/05/17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B20D-508E-4C6D-A9E4-257D5607B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349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4CE3-0875-4B69-89C0-6F72D8139561}" type="datetimeFigureOut">
              <a:rPr lang="en-GB" smtClean="0"/>
              <a:t>26/05/17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B20D-508E-4C6D-A9E4-257D5607B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807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4CE3-0875-4B69-89C0-6F72D8139561}" type="datetimeFigureOut">
              <a:rPr lang="en-GB" smtClean="0"/>
              <a:t>26/05/17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DB20D-508E-4C6D-A9E4-257D5607B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996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44CE3-0875-4B69-89C0-6F72D8139561}" type="datetimeFigureOut">
              <a:rPr lang="en-GB" smtClean="0"/>
              <a:t>26/05/17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DB20D-508E-4C6D-A9E4-257D5607B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823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AMO_UNIQUEIDENTIFIER" val="Empty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Présentation à l'écran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David Gohel</cp:lastModifiedBy>
  <cp:revision>3</cp:revision>
  <dcterms:created xsi:type="dcterms:W3CDTF">2017-02-13T16:18:36Z</dcterms:created>
  <dcterms:modified xsi:type="dcterms:W3CDTF">2017-05-26T11:05:44Z</dcterms:modified>
  <cp:category/>
</cp:coreProperties>
</file>