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10698163" cy="15087600"/>
  <p:notesSz cx="6858000" cy="9144000"/>
  <p:defaultTextStyle>
    <a:defPPr>
      <a:defRPr lang="en-US"/>
    </a:defPPr>
    <a:lvl1pPr marL="0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6237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2474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8712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4949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31186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7423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83660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9898" algn="l" defTabSz="10524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38" d="100"/>
          <a:sy n="38" d="100"/>
        </p:scale>
        <p:origin x="-2582" y="-62"/>
      </p:cViewPr>
      <p:guideLst>
        <p:guide orient="horz" pos="4752"/>
        <p:guide pos="3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62" y="4686942"/>
            <a:ext cx="9093439" cy="323405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725" y="8549640"/>
            <a:ext cx="7488714" cy="3855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6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2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4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31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7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83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9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2515" y="604211"/>
            <a:ext cx="2607678" cy="1287335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9487" y="604211"/>
            <a:ext cx="7644730" cy="1287335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081" y="9695184"/>
            <a:ext cx="9093439" cy="299656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081" y="6394774"/>
            <a:ext cx="9093439" cy="3300411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62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24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8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49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31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7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83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98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9487" y="3520444"/>
            <a:ext cx="5126203" cy="99571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83992" y="3520444"/>
            <a:ext cx="5126203" cy="99571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08" y="604203"/>
            <a:ext cx="9628347" cy="2514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12" y="3377250"/>
            <a:ext cx="4726879" cy="140747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6237" indent="0">
              <a:buNone/>
              <a:defRPr sz="2300" b="1"/>
            </a:lvl2pPr>
            <a:lvl3pPr marL="1052474" indent="0">
              <a:buNone/>
              <a:defRPr sz="2100" b="1"/>
            </a:lvl3pPr>
            <a:lvl4pPr marL="1578712" indent="0">
              <a:buNone/>
              <a:defRPr sz="1800" b="1"/>
            </a:lvl4pPr>
            <a:lvl5pPr marL="2104949" indent="0">
              <a:buNone/>
              <a:defRPr sz="1800" b="1"/>
            </a:lvl5pPr>
            <a:lvl6pPr marL="2631186" indent="0">
              <a:buNone/>
              <a:defRPr sz="1800" b="1"/>
            </a:lvl6pPr>
            <a:lvl7pPr marL="3157423" indent="0">
              <a:buNone/>
              <a:defRPr sz="1800" b="1"/>
            </a:lvl7pPr>
            <a:lvl8pPr marL="3683660" indent="0">
              <a:buNone/>
              <a:defRPr sz="1800" b="1"/>
            </a:lvl8pPr>
            <a:lvl9pPr marL="42098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12" y="4784727"/>
            <a:ext cx="4726879" cy="869283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4521" y="3377250"/>
            <a:ext cx="4728738" cy="140747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6237" indent="0">
              <a:buNone/>
              <a:defRPr sz="2300" b="1"/>
            </a:lvl2pPr>
            <a:lvl3pPr marL="1052474" indent="0">
              <a:buNone/>
              <a:defRPr sz="2100" b="1"/>
            </a:lvl3pPr>
            <a:lvl4pPr marL="1578712" indent="0">
              <a:buNone/>
              <a:defRPr sz="1800" b="1"/>
            </a:lvl4pPr>
            <a:lvl5pPr marL="2104949" indent="0">
              <a:buNone/>
              <a:defRPr sz="1800" b="1"/>
            </a:lvl5pPr>
            <a:lvl6pPr marL="2631186" indent="0">
              <a:buNone/>
              <a:defRPr sz="1800" b="1"/>
            </a:lvl6pPr>
            <a:lvl7pPr marL="3157423" indent="0">
              <a:buNone/>
              <a:defRPr sz="1800" b="1"/>
            </a:lvl7pPr>
            <a:lvl8pPr marL="3683660" indent="0">
              <a:buNone/>
              <a:defRPr sz="1800" b="1"/>
            </a:lvl8pPr>
            <a:lvl9pPr marL="42098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4521" y="4784727"/>
            <a:ext cx="4728738" cy="869283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12" y="600710"/>
            <a:ext cx="3519622" cy="255651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2687" y="600717"/>
            <a:ext cx="5980570" cy="1287685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12" y="3157224"/>
            <a:ext cx="3519622" cy="10320339"/>
          </a:xfrm>
        </p:spPr>
        <p:txBody>
          <a:bodyPr/>
          <a:lstStyle>
            <a:lvl1pPr marL="0" indent="0">
              <a:buNone/>
              <a:defRPr sz="1600"/>
            </a:lvl1pPr>
            <a:lvl2pPr marL="526237" indent="0">
              <a:buNone/>
              <a:defRPr sz="1400"/>
            </a:lvl2pPr>
            <a:lvl3pPr marL="1052474" indent="0">
              <a:buNone/>
              <a:defRPr sz="1200"/>
            </a:lvl3pPr>
            <a:lvl4pPr marL="1578712" indent="0">
              <a:buNone/>
              <a:defRPr sz="1000"/>
            </a:lvl4pPr>
            <a:lvl5pPr marL="2104949" indent="0">
              <a:buNone/>
              <a:defRPr sz="1000"/>
            </a:lvl5pPr>
            <a:lvl6pPr marL="2631186" indent="0">
              <a:buNone/>
              <a:defRPr sz="1000"/>
            </a:lvl6pPr>
            <a:lvl7pPr marL="3157423" indent="0">
              <a:buNone/>
              <a:defRPr sz="1000"/>
            </a:lvl7pPr>
            <a:lvl8pPr marL="3683660" indent="0">
              <a:buNone/>
              <a:defRPr sz="1000"/>
            </a:lvl8pPr>
            <a:lvl9pPr marL="42098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6914" y="10561320"/>
            <a:ext cx="6418898" cy="124682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6914" y="1348105"/>
            <a:ext cx="6418898" cy="9052560"/>
          </a:xfrm>
        </p:spPr>
        <p:txBody>
          <a:bodyPr/>
          <a:lstStyle>
            <a:lvl1pPr marL="0" indent="0">
              <a:buNone/>
              <a:defRPr sz="3700"/>
            </a:lvl1pPr>
            <a:lvl2pPr marL="526237" indent="0">
              <a:buNone/>
              <a:defRPr sz="3200"/>
            </a:lvl2pPr>
            <a:lvl3pPr marL="1052474" indent="0">
              <a:buNone/>
              <a:defRPr sz="2800"/>
            </a:lvl3pPr>
            <a:lvl4pPr marL="1578712" indent="0">
              <a:buNone/>
              <a:defRPr sz="2300"/>
            </a:lvl4pPr>
            <a:lvl5pPr marL="2104949" indent="0">
              <a:buNone/>
              <a:defRPr sz="2300"/>
            </a:lvl5pPr>
            <a:lvl6pPr marL="2631186" indent="0">
              <a:buNone/>
              <a:defRPr sz="2300"/>
            </a:lvl6pPr>
            <a:lvl7pPr marL="3157423" indent="0">
              <a:buNone/>
              <a:defRPr sz="2300"/>
            </a:lvl7pPr>
            <a:lvl8pPr marL="3683660" indent="0">
              <a:buNone/>
              <a:defRPr sz="2300"/>
            </a:lvl8pPr>
            <a:lvl9pPr marL="4209898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6914" y="11808145"/>
            <a:ext cx="6418898" cy="1770695"/>
          </a:xfrm>
        </p:spPr>
        <p:txBody>
          <a:bodyPr/>
          <a:lstStyle>
            <a:lvl1pPr marL="0" indent="0">
              <a:buNone/>
              <a:defRPr sz="1600"/>
            </a:lvl1pPr>
            <a:lvl2pPr marL="526237" indent="0">
              <a:buNone/>
              <a:defRPr sz="1400"/>
            </a:lvl2pPr>
            <a:lvl3pPr marL="1052474" indent="0">
              <a:buNone/>
              <a:defRPr sz="1200"/>
            </a:lvl3pPr>
            <a:lvl4pPr marL="1578712" indent="0">
              <a:buNone/>
              <a:defRPr sz="1000"/>
            </a:lvl4pPr>
            <a:lvl5pPr marL="2104949" indent="0">
              <a:buNone/>
              <a:defRPr sz="1000"/>
            </a:lvl5pPr>
            <a:lvl6pPr marL="2631186" indent="0">
              <a:buNone/>
              <a:defRPr sz="1000"/>
            </a:lvl6pPr>
            <a:lvl7pPr marL="3157423" indent="0">
              <a:buNone/>
              <a:defRPr sz="1000"/>
            </a:lvl7pPr>
            <a:lvl8pPr marL="3683660" indent="0">
              <a:buNone/>
              <a:defRPr sz="1000"/>
            </a:lvl8pPr>
            <a:lvl9pPr marL="42098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08" y="604203"/>
            <a:ext cx="9628347" cy="2514600"/>
          </a:xfrm>
          <a:prstGeom prst="rect">
            <a:avLst/>
          </a:prstGeom>
        </p:spPr>
        <p:txBody>
          <a:bodyPr vert="horz" lIns="105247" tIns="52624" rIns="105247" bIns="526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08" y="3520444"/>
            <a:ext cx="9628347" cy="9957118"/>
          </a:xfrm>
          <a:prstGeom prst="rect">
            <a:avLst/>
          </a:prstGeom>
        </p:spPr>
        <p:txBody>
          <a:bodyPr vert="horz" lIns="105247" tIns="52624" rIns="105247" bIns="526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08" y="13983978"/>
            <a:ext cx="2496238" cy="803275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5206" y="13983978"/>
            <a:ext cx="3387752" cy="803275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7017" y="13983978"/>
            <a:ext cx="2496238" cy="803275"/>
          </a:xfrm>
          <a:prstGeom prst="rect">
            <a:avLst/>
          </a:prstGeom>
        </p:spPr>
        <p:txBody>
          <a:bodyPr vert="horz" lIns="105247" tIns="52624" rIns="105247" bIns="5262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2474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678" indent="-394678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5135" indent="-328898" algn="l" defTabSz="1052474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5593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830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8067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4305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20542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6779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73016" indent="-263119" algn="l" defTabSz="10524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6237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2474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8712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4949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1186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7423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83660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9898" algn="l" defTabSz="10524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8</cp:revision>
  <dcterms:created xsi:type="dcterms:W3CDTF">2015-07-14T21:05:00Z</dcterms:created>
  <dcterms:modified xsi:type="dcterms:W3CDTF">2015-07-14T23:33:25Z</dcterms:modified>
</cp:coreProperties>
</file>