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Sz cx="21396325" cy="15087600"/>
  <p:notesSz cx="6858000" cy="9144000"/>
  <p:defaultTextStyle>
    <a:defPPr>
      <a:defRPr lang="en-US"/>
    </a:defPPr>
    <a:lvl1pPr marL="0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744520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1489040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223356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297808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372260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446712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5211642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5956164" algn="l" defTabSz="1489040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38" d="100"/>
          <a:sy n="38" d="100"/>
        </p:scale>
        <p:origin x="-1291" y="-62"/>
      </p:cViewPr>
      <p:guideLst>
        <p:guide orient="horz" pos="4753"/>
        <p:guide pos="67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4686943"/>
            <a:ext cx="18186876" cy="323405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8549640"/>
            <a:ext cx="14977428" cy="38557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44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89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33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78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226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67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11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95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60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805030" y="604210"/>
            <a:ext cx="5215356" cy="128733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8974" y="604210"/>
            <a:ext cx="15289459" cy="1287335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73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49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3" y="9695184"/>
            <a:ext cx="18186876" cy="2996565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3" y="6394774"/>
            <a:ext cx="18186876" cy="3300412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4452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48904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3356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7808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72260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6712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21164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95616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32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8974" y="3520444"/>
            <a:ext cx="10252406" cy="9957118"/>
          </a:xfrm>
        </p:spPr>
        <p:txBody>
          <a:bodyPr/>
          <a:lstStyle>
            <a:lvl1pPr>
              <a:defRPr sz="45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7985" y="3520444"/>
            <a:ext cx="10252406" cy="9957118"/>
          </a:xfrm>
        </p:spPr>
        <p:txBody>
          <a:bodyPr/>
          <a:lstStyle>
            <a:lvl1pPr>
              <a:defRPr sz="4500"/>
            </a:lvl1pPr>
            <a:lvl2pPr>
              <a:defRPr sz="40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40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604203"/>
            <a:ext cx="19256693" cy="2514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22" y="3377250"/>
            <a:ext cx="9453759" cy="1407476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44520" indent="0">
              <a:buNone/>
              <a:defRPr sz="3300" b="1"/>
            </a:lvl2pPr>
            <a:lvl3pPr marL="1489040" indent="0">
              <a:buNone/>
              <a:defRPr sz="3000" b="1"/>
            </a:lvl3pPr>
            <a:lvl4pPr marL="2233562" indent="0">
              <a:buNone/>
              <a:defRPr sz="2500" b="1"/>
            </a:lvl4pPr>
            <a:lvl5pPr marL="2978082" indent="0">
              <a:buNone/>
              <a:defRPr sz="2500" b="1"/>
            </a:lvl5pPr>
            <a:lvl6pPr marL="3722602" indent="0">
              <a:buNone/>
              <a:defRPr sz="2500" b="1"/>
            </a:lvl6pPr>
            <a:lvl7pPr marL="4467122" indent="0">
              <a:buNone/>
              <a:defRPr sz="2500" b="1"/>
            </a:lvl7pPr>
            <a:lvl8pPr marL="5211642" indent="0">
              <a:buNone/>
              <a:defRPr sz="2500" b="1"/>
            </a:lvl8pPr>
            <a:lvl9pPr marL="5956164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22" y="4784726"/>
            <a:ext cx="9453759" cy="8692833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41" y="3377250"/>
            <a:ext cx="9457475" cy="1407476"/>
          </a:xfrm>
        </p:spPr>
        <p:txBody>
          <a:bodyPr anchor="b"/>
          <a:lstStyle>
            <a:lvl1pPr marL="0" indent="0">
              <a:buNone/>
              <a:defRPr sz="4000" b="1"/>
            </a:lvl1pPr>
            <a:lvl2pPr marL="744520" indent="0">
              <a:buNone/>
              <a:defRPr sz="3300" b="1"/>
            </a:lvl2pPr>
            <a:lvl3pPr marL="1489040" indent="0">
              <a:buNone/>
              <a:defRPr sz="3000" b="1"/>
            </a:lvl3pPr>
            <a:lvl4pPr marL="2233562" indent="0">
              <a:buNone/>
              <a:defRPr sz="2500" b="1"/>
            </a:lvl4pPr>
            <a:lvl5pPr marL="2978082" indent="0">
              <a:buNone/>
              <a:defRPr sz="2500" b="1"/>
            </a:lvl5pPr>
            <a:lvl6pPr marL="3722602" indent="0">
              <a:buNone/>
              <a:defRPr sz="2500" b="1"/>
            </a:lvl6pPr>
            <a:lvl7pPr marL="4467122" indent="0">
              <a:buNone/>
              <a:defRPr sz="2500" b="1"/>
            </a:lvl7pPr>
            <a:lvl8pPr marL="5211642" indent="0">
              <a:buNone/>
              <a:defRPr sz="2500" b="1"/>
            </a:lvl8pPr>
            <a:lvl9pPr marL="5956164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41" y="4784726"/>
            <a:ext cx="9457475" cy="8692833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559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564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1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23" y="600711"/>
            <a:ext cx="7039244" cy="2556510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71" y="600717"/>
            <a:ext cx="11961138" cy="12876850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40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23" y="3157224"/>
            <a:ext cx="7039244" cy="10320338"/>
          </a:xfrm>
        </p:spPr>
        <p:txBody>
          <a:bodyPr/>
          <a:lstStyle>
            <a:lvl1pPr marL="0" indent="0">
              <a:buNone/>
              <a:defRPr sz="2300"/>
            </a:lvl1pPr>
            <a:lvl2pPr marL="744520" indent="0">
              <a:buNone/>
              <a:defRPr sz="2000"/>
            </a:lvl2pPr>
            <a:lvl3pPr marL="1489040" indent="0">
              <a:buNone/>
              <a:defRPr sz="1700"/>
            </a:lvl3pPr>
            <a:lvl4pPr marL="2233562" indent="0">
              <a:buNone/>
              <a:defRPr sz="1400"/>
            </a:lvl4pPr>
            <a:lvl5pPr marL="2978082" indent="0">
              <a:buNone/>
              <a:defRPr sz="1400"/>
            </a:lvl5pPr>
            <a:lvl6pPr marL="3722602" indent="0">
              <a:buNone/>
              <a:defRPr sz="1400"/>
            </a:lvl6pPr>
            <a:lvl7pPr marL="4467122" indent="0">
              <a:buNone/>
              <a:defRPr sz="1400"/>
            </a:lvl7pPr>
            <a:lvl8pPr marL="5211642" indent="0">
              <a:buNone/>
              <a:defRPr sz="1400"/>
            </a:lvl8pPr>
            <a:lvl9pPr marL="595616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80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10561320"/>
            <a:ext cx="12837795" cy="1246825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1348106"/>
            <a:ext cx="12837795" cy="9052560"/>
          </a:xfrm>
        </p:spPr>
        <p:txBody>
          <a:bodyPr/>
          <a:lstStyle>
            <a:lvl1pPr marL="0" indent="0">
              <a:buNone/>
              <a:defRPr sz="5200"/>
            </a:lvl1pPr>
            <a:lvl2pPr marL="744520" indent="0">
              <a:buNone/>
              <a:defRPr sz="4500"/>
            </a:lvl2pPr>
            <a:lvl3pPr marL="1489040" indent="0">
              <a:buNone/>
              <a:defRPr sz="4000"/>
            </a:lvl3pPr>
            <a:lvl4pPr marL="2233562" indent="0">
              <a:buNone/>
              <a:defRPr sz="3300"/>
            </a:lvl4pPr>
            <a:lvl5pPr marL="2978082" indent="0">
              <a:buNone/>
              <a:defRPr sz="3300"/>
            </a:lvl5pPr>
            <a:lvl6pPr marL="3722602" indent="0">
              <a:buNone/>
              <a:defRPr sz="3300"/>
            </a:lvl6pPr>
            <a:lvl7pPr marL="4467122" indent="0">
              <a:buNone/>
              <a:defRPr sz="3300"/>
            </a:lvl7pPr>
            <a:lvl8pPr marL="5211642" indent="0">
              <a:buNone/>
              <a:defRPr sz="3300"/>
            </a:lvl8pPr>
            <a:lvl9pPr marL="5956164" indent="0">
              <a:buNone/>
              <a:defRPr sz="33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11808145"/>
            <a:ext cx="12837795" cy="1770696"/>
          </a:xfrm>
        </p:spPr>
        <p:txBody>
          <a:bodyPr/>
          <a:lstStyle>
            <a:lvl1pPr marL="0" indent="0">
              <a:buNone/>
              <a:defRPr sz="2300"/>
            </a:lvl1pPr>
            <a:lvl2pPr marL="744520" indent="0">
              <a:buNone/>
              <a:defRPr sz="2000"/>
            </a:lvl2pPr>
            <a:lvl3pPr marL="1489040" indent="0">
              <a:buNone/>
              <a:defRPr sz="1700"/>
            </a:lvl3pPr>
            <a:lvl4pPr marL="2233562" indent="0">
              <a:buNone/>
              <a:defRPr sz="1400"/>
            </a:lvl4pPr>
            <a:lvl5pPr marL="2978082" indent="0">
              <a:buNone/>
              <a:defRPr sz="1400"/>
            </a:lvl5pPr>
            <a:lvl6pPr marL="3722602" indent="0">
              <a:buNone/>
              <a:defRPr sz="1400"/>
            </a:lvl6pPr>
            <a:lvl7pPr marL="4467122" indent="0">
              <a:buNone/>
              <a:defRPr sz="1400"/>
            </a:lvl7pPr>
            <a:lvl8pPr marL="5211642" indent="0">
              <a:buNone/>
              <a:defRPr sz="1400"/>
            </a:lvl8pPr>
            <a:lvl9pPr marL="5956164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27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16" y="604203"/>
            <a:ext cx="19256693" cy="2514600"/>
          </a:xfrm>
          <a:prstGeom prst="rect">
            <a:avLst/>
          </a:prstGeom>
        </p:spPr>
        <p:txBody>
          <a:bodyPr vert="horz" lIns="148903" tIns="74452" rIns="148903" bIns="7445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3520444"/>
            <a:ext cx="19256693" cy="9957118"/>
          </a:xfrm>
          <a:prstGeom prst="rect">
            <a:avLst/>
          </a:prstGeom>
        </p:spPr>
        <p:txBody>
          <a:bodyPr vert="horz" lIns="148903" tIns="74452" rIns="148903" bIns="7445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816" y="13983977"/>
            <a:ext cx="4992476" cy="803275"/>
          </a:xfrm>
          <a:prstGeom prst="rect">
            <a:avLst/>
          </a:prstGeom>
        </p:spPr>
        <p:txBody>
          <a:bodyPr vert="horz" lIns="148903" tIns="74452" rIns="148903" bIns="74452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5D40C-A8DC-479A-A5D3-E7B4936A184B}" type="datetimeFigureOut">
              <a:rPr lang="en-GB" smtClean="0"/>
              <a:t>15/07/2015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11" y="13983977"/>
            <a:ext cx="6775503" cy="803275"/>
          </a:xfrm>
          <a:prstGeom prst="rect">
            <a:avLst/>
          </a:prstGeom>
        </p:spPr>
        <p:txBody>
          <a:bodyPr vert="horz" lIns="148903" tIns="74452" rIns="148903" bIns="74452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4033" y="13983977"/>
            <a:ext cx="4992476" cy="803275"/>
          </a:xfrm>
          <a:prstGeom prst="rect">
            <a:avLst/>
          </a:prstGeom>
        </p:spPr>
        <p:txBody>
          <a:bodyPr vert="horz" lIns="148903" tIns="74452" rIns="148903" bIns="74452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35FAC-C7EA-4164-B888-497B3F49A5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74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89040" rtl="0" eaLnBrk="1" latinLnBrk="0" hangingPunct="1"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8390" indent="-558390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209845" indent="-465325" algn="l" defTabSz="1489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61301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605821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350341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09486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483938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58390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328423" indent="-372261" algn="l" defTabSz="14890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4520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489040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23356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297808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2260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6712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211642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956164" algn="l" defTabSz="1489040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Custom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Wenseleers</dc:creator>
  <cp:lastModifiedBy>Tom Wenseleers</cp:lastModifiedBy>
  <cp:revision>8</cp:revision>
  <dcterms:created xsi:type="dcterms:W3CDTF">2015-07-14T21:05:00Z</dcterms:created>
  <dcterms:modified xsi:type="dcterms:W3CDTF">2015-07-14T23:32:41Z</dcterms:modified>
</cp:coreProperties>
</file>